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8000" smtClean="0"/>
              <a:t>L</a:t>
            </a:r>
            <a:r>
              <a:rPr lang="hu-HU" smtClean="0"/>
              <a:t>itter</a:t>
            </a:r>
            <a:r>
              <a:rPr lang="hu-HU" sz="8000" smtClean="0">
                <a:solidFill>
                  <a:srgbClr val="00B050"/>
                </a:solidFill>
              </a:rPr>
              <a:t>s</a:t>
            </a:r>
            <a:r>
              <a:rPr lang="hu-HU" smtClean="0">
                <a:solidFill>
                  <a:srgbClr val="00B050"/>
                </a:solidFill>
              </a:rPr>
              <a:t>nap</a:t>
            </a:r>
            <a:endParaRPr lang="hu-HU">
              <a:solidFill>
                <a:srgbClr val="00B050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u-HU" smtClean="0">
                <a:solidFill>
                  <a:srgbClr val="00B050"/>
                </a:solidFill>
              </a:rPr>
              <a:t>                                 Wiley</a:t>
            </a:r>
            <a:r>
              <a:rPr lang="hu-HU" smtClean="0"/>
              <a:t> Edge</a:t>
            </a:r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85" y="1091161"/>
            <a:ext cx="1468860" cy="142078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05" y="1903613"/>
            <a:ext cx="2269781" cy="27265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09" y="1885282"/>
            <a:ext cx="1479579" cy="177549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52285" y="3748224"/>
            <a:ext cx="1586951" cy="1305174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742" y="5053398"/>
            <a:ext cx="1343025" cy="86677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742" y="2910336"/>
            <a:ext cx="1095375" cy="561975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885" y="3714078"/>
            <a:ext cx="1114425" cy="657225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042135">
            <a:off x="9516454" y="1285087"/>
            <a:ext cx="2628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767" y="257297"/>
            <a:ext cx="10706791" cy="63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" y="97616"/>
            <a:ext cx="10133215" cy="6634946"/>
          </a:xfrm>
        </p:spPr>
      </p:pic>
    </p:spTree>
    <p:extLst>
      <p:ext uri="{BB962C8B-B14F-4D97-AF65-F5344CB8AC3E}">
        <p14:creationId xmlns:p14="http://schemas.microsoft.com/office/powerpoint/2010/main" val="304983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47" y="241069"/>
            <a:ext cx="11366111" cy="64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4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>
                <a:solidFill>
                  <a:srgbClr val="00B050"/>
                </a:solidFill>
              </a:rPr>
              <a:t>The beginning</a:t>
            </a:r>
            <a:endParaRPr lang="hu-HU">
              <a:solidFill>
                <a:srgbClr val="00B05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mtClean="0"/>
              <a:t>I</a:t>
            </a:r>
            <a:r>
              <a:rPr lang="en-US" smtClean="0"/>
              <a:t>t </a:t>
            </a:r>
            <a:r>
              <a:rPr lang="en-US"/>
              <a:t>was a very good project idea, but we would also like to implement it as a real project</a:t>
            </a:r>
            <a:r>
              <a:rPr lang="en-US" smtClean="0"/>
              <a:t>!</a:t>
            </a:r>
            <a:endParaRPr lang="hu-HU" smtClean="0"/>
          </a:p>
          <a:p>
            <a:endParaRPr lang="hu-HU" smtClean="0"/>
          </a:p>
          <a:p>
            <a:r>
              <a:rPr lang="hu-HU" smtClean="0"/>
              <a:t>Continuous planning (actual and future)</a:t>
            </a:r>
          </a:p>
          <a:p>
            <a:endParaRPr lang="hu-HU" smtClean="0"/>
          </a:p>
          <a:p>
            <a:r>
              <a:rPr lang="hu-HU" smtClean="0"/>
              <a:t>Establishment </a:t>
            </a:r>
            <a:r>
              <a:rPr lang="hu-HU"/>
              <a:t>of </a:t>
            </a:r>
            <a:r>
              <a:rPr lang="hu-HU" smtClean="0"/>
              <a:t>basic </a:t>
            </a:r>
            <a:r>
              <a:rPr lang="hu-HU" smtClean="0"/>
              <a:t>rules (e.g. Clean code, SOLID principles, MVC pattern, Service repository pattern, OOP principles)</a:t>
            </a:r>
            <a:endParaRPr lang="hu-HU" smtClean="0"/>
          </a:p>
          <a:p>
            <a:endParaRPr lang="hu-HU"/>
          </a:p>
          <a:p>
            <a:r>
              <a:rPr lang="hu-HU" smtClean="0"/>
              <a:t>We </a:t>
            </a:r>
            <a:r>
              <a:rPr lang="hu-HU"/>
              <a:t>figured </a:t>
            </a:r>
            <a:r>
              <a:rPr lang="hu-HU" smtClean="0"/>
              <a:t>the dependencies out (basic stacks!)</a:t>
            </a:r>
          </a:p>
          <a:p>
            <a:endParaRPr lang="hu-HU"/>
          </a:p>
          <a:p>
            <a:r>
              <a:rPr lang="hu-HU" smtClean="0"/>
              <a:t>Split the tasks</a:t>
            </a:r>
          </a:p>
        </p:txBody>
      </p:sp>
      <p:pic>
        <p:nvPicPr>
          <p:cNvPr id="5" name="Picture 2" descr="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992" y="5561215"/>
            <a:ext cx="1030778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1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THE CODING - COLLABORATION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rgbClr val="00B050"/>
                </a:solidFill>
              </a:rPr>
              <a:t>Scrum – </a:t>
            </a:r>
            <a:r>
              <a:rPr lang="hu-HU" smtClean="0">
                <a:solidFill>
                  <a:srgbClr val="00B050"/>
                </a:solidFill>
              </a:rPr>
              <a:t>Sprint (focusing on the blockers!)</a:t>
            </a:r>
          </a:p>
          <a:p>
            <a:endParaRPr lang="hu-HU">
              <a:solidFill>
                <a:srgbClr val="00B050"/>
              </a:solidFill>
            </a:endParaRPr>
          </a:p>
          <a:p>
            <a:r>
              <a:rPr lang="hu-HU" smtClean="0">
                <a:solidFill>
                  <a:srgbClr val="00B050"/>
                </a:solidFill>
              </a:rPr>
              <a:t>Coding (backend – frontend) – pair programming if needed!</a:t>
            </a:r>
          </a:p>
          <a:p>
            <a:endParaRPr lang="hu-HU">
              <a:solidFill>
                <a:srgbClr val="00B050"/>
              </a:solidFill>
            </a:endParaRPr>
          </a:p>
          <a:p>
            <a:r>
              <a:rPr lang="hu-HU">
                <a:solidFill>
                  <a:srgbClr val="00B050"/>
                </a:solidFill>
              </a:rPr>
              <a:t>GitHub actions (PR, code review, merge – solve merge conflicts</a:t>
            </a:r>
            <a:r>
              <a:rPr lang="hu-HU" smtClean="0">
                <a:solidFill>
                  <a:srgbClr val="00B050"/>
                </a:solidFill>
              </a:rPr>
              <a:t>)</a:t>
            </a:r>
          </a:p>
          <a:p>
            <a:endParaRPr lang="hu-HU">
              <a:solidFill>
                <a:srgbClr val="00B050"/>
              </a:solidFill>
            </a:endParaRPr>
          </a:p>
          <a:p>
            <a:r>
              <a:rPr lang="hu-HU" smtClean="0">
                <a:solidFill>
                  <a:srgbClr val="00B050"/>
                </a:solidFill>
              </a:rPr>
              <a:t>Google is our best friend! </a:t>
            </a:r>
            <a:r>
              <a:rPr lang="hu-HU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hu-HU" smtClean="0">
              <a:solidFill>
                <a:srgbClr val="00B050"/>
              </a:solidFill>
            </a:endParaRPr>
          </a:p>
          <a:p>
            <a:endParaRPr lang="hu-HU">
              <a:solidFill>
                <a:srgbClr val="00B050"/>
              </a:solidFill>
            </a:endParaRPr>
          </a:p>
          <a:p>
            <a:r>
              <a:rPr lang="hu-HU">
                <a:solidFill>
                  <a:srgbClr val="00B050"/>
                </a:solidFill>
              </a:rPr>
              <a:t>Enjoy the teamwork!</a:t>
            </a:r>
          </a:p>
          <a:p>
            <a:endParaRPr lang="hu-HU" u="sng"/>
          </a:p>
        </p:txBody>
      </p:sp>
      <p:pic>
        <p:nvPicPr>
          <p:cNvPr id="5" name="Picture 2" descr="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18" y="5586154"/>
            <a:ext cx="1030778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2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>
                <a:solidFill>
                  <a:srgbClr val="00B050"/>
                </a:solidFill>
              </a:rPr>
              <a:t>Personal</a:t>
            </a:r>
            <a:r>
              <a:rPr lang="hu-HU" smtClean="0"/>
              <a:t> </a:t>
            </a:r>
            <a:r>
              <a:rPr lang="hu-HU" smtClean="0">
                <a:solidFill>
                  <a:srgbClr val="00B050"/>
                </a:solidFill>
              </a:rPr>
              <a:t>Responsibilities</a:t>
            </a:r>
            <a:endParaRPr lang="hu-HU">
              <a:solidFill>
                <a:srgbClr val="00B050"/>
              </a:solidFill>
            </a:endParaRPr>
          </a:p>
        </p:txBody>
      </p:sp>
      <p:graphicFrame>
        <p:nvGraphicFramePr>
          <p:cNvPr id="3" name="Tartalom hely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474043"/>
              </p:ext>
            </p:extLst>
          </p:nvPr>
        </p:nvGraphicFramePr>
        <p:xfrm>
          <a:off x="685800" y="2127597"/>
          <a:ext cx="108204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201419739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882397405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63662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Name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Backend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Frontend</a:t>
                      </a:r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7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Kevin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user- service (entity,</a:t>
                      </a:r>
                      <a:r>
                        <a:rPr lang="hu-HU" baseline="0" smtClean="0"/>
                        <a:t> model, repository, service and rest controller), documentation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SignUp &amp; Login</a:t>
                      </a:r>
                      <a:r>
                        <a:rPr lang="hu-HU" baseline="0" smtClean="0"/>
                        <a:t> pages</a:t>
                      </a:r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Vasile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mtClean="0"/>
                        <a:t>Address,</a:t>
                      </a:r>
                      <a:r>
                        <a:rPr lang="hu-HU" baseline="0" smtClean="0"/>
                        <a:t> Litter </a:t>
                      </a:r>
                      <a:r>
                        <a:rPr lang="hu-HU" smtClean="0"/>
                        <a:t>(entity,</a:t>
                      </a:r>
                      <a:r>
                        <a:rPr lang="hu-HU" baseline="0" smtClean="0"/>
                        <a:t> model, repository, service and rest controller), documentation</a:t>
                      </a:r>
                      <a:endParaRPr lang="hu-HU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Error</a:t>
                      </a:r>
                      <a:r>
                        <a:rPr lang="hu-HU" baseline="0" smtClean="0"/>
                        <a:t>, Success &amp; Litter pages</a:t>
                      </a:r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7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Csaba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mtClean="0"/>
                        <a:t>GitHub</a:t>
                      </a:r>
                      <a:r>
                        <a:rPr lang="hu-HU" baseline="0" smtClean="0"/>
                        <a:t>, configuration, basic security (user and admin role), mail service, admin staff, documentation</a:t>
                      </a:r>
                      <a:endParaRPr lang="hu-HU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smtClean="0"/>
                        <a:t>Index page</a:t>
                      </a:r>
                      <a:endParaRPr lang="hu-HU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54867"/>
                  </a:ext>
                </a:extLst>
              </a:tr>
            </a:tbl>
          </a:graphicData>
        </a:graphic>
      </p:graphicFrame>
      <p:pic>
        <p:nvPicPr>
          <p:cNvPr id="6" name="Picture 2" descr="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18" y="5586154"/>
            <a:ext cx="1030778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6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>
                <a:solidFill>
                  <a:srgbClr val="00B050"/>
                </a:solidFill>
              </a:rPr>
              <a:t>Thank you so much </a:t>
            </a:r>
            <a:r>
              <a:rPr lang="hu-HU" smtClean="0"/>
              <a:t/>
            </a:r>
            <a:br>
              <a:rPr lang="hu-HU" smtClean="0"/>
            </a:br>
            <a:r>
              <a:rPr lang="hu-HU" smtClean="0"/>
              <a:t>for your attention!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hu-HU" smtClean="0"/>
          </a:p>
          <a:p>
            <a:pPr marL="0" indent="0">
              <a:buNone/>
            </a:pPr>
            <a:r>
              <a:rPr lang="hu-HU" sz="2800" smtClean="0"/>
              <a:t>The Litter</a:t>
            </a:r>
            <a:r>
              <a:rPr lang="hu-HU" sz="2800" smtClean="0">
                <a:solidFill>
                  <a:srgbClr val="00B050"/>
                </a:solidFill>
              </a:rPr>
              <a:t>Snap</a:t>
            </a:r>
            <a:r>
              <a:rPr lang="hu-HU" sz="2800" smtClean="0"/>
              <a:t> Team:</a:t>
            </a:r>
          </a:p>
          <a:p>
            <a:pPr marL="0" indent="0">
              <a:buNone/>
            </a:pPr>
            <a:endParaRPr lang="hu-HU"/>
          </a:p>
          <a:p>
            <a:pPr marL="0" indent="0">
              <a:buNone/>
            </a:pPr>
            <a:r>
              <a:rPr lang="hu-HU" smtClean="0"/>
              <a:t>			</a:t>
            </a:r>
            <a:r>
              <a:rPr lang="hu-HU" i="1" smtClean="0"/>
              <a:t>- </a:t>
            </a:r>
            <a:r>
              <a:rPr lang="hu-HU" i="1" smtClean="0">
                <a:solidFill>
                  <a:srgbClr val="00B050"/>
                </a:solidFill>
              </a:rPr>
              <a:t>Vasile</a:t>
            </a:r>
          </a:p>
          <a:p>
            <a:pPr marL="0" indent="0">
              <a:buNone/>
            </a:pPr>
            <a:r>
              <a:rPr lang="hu-HU" i="1"/>
              <a:t>	</a:t>
            </a:r>
            <a:r>
              <a:rPr lang="hu-HU" i="1" smtClean="0"/>
              <a:t>		- Kevin</a:t>
            </a:r>
          </a:p>
          <a:p>
            <a:pPr marL="0" indent="0">
              <a:buNone/>
            </a:pPr>
            <a:r>
              <a:rPr lang="hu-HU" i="1"/>
              <a:t>	</a:t>
            </a:r>
            <a:r>
              <a:rPr lang="hu-HU" i="1" smtClean="0"/>
              <a:t>		- </a:t>
            </a:r>
            <a:r>
              <a:rPr lang="hu-HU" i="1" smtClean="0">
                <a:solidFill>
                  <a:srgbClr val="00B050"/>
                </a:solidFill>
              </a:rPr>
              <a:t>Csaba</a:t>
            </a:r>
          </a:p>
          <a:p>
            <a:pPr marL="0" indent="0">
              <a:buNone/>
            </a:pPr>
            <a:endParaRPr lang="hu-HU"/>
          </a:p>
          <a:p>
            <a:pPr marL="0" indent="0">
              <a:buNone/>
            </a:pPr>
            <a:endParaRPr lang="hu-HU" smtClean="0"/>
          </a:p>
          <a:p>
            <a:pPr marL="0" indent="0">
              <a:buNone/>
            </a:pPr>
            <a:endParaRPr lang="hu-HU"/>
          </a:p>
          <a:p>
            <a:pPr marL="0" indent="0">
              <a:buNone/>
            </a:pPr>
            <a:r>
              <a:rPr lang="hu-HU" smtClean="0">
                <a:solidFill>
                  <a:srgbClr val="00B050"/>
                </a:solidFill>
              </a:rPr>
              <a:t>02 </a:t>
            </a:r>
            <a:r>
              <a:rPr lang="hu-HU"/>
              <a:t>-</a:t>
            </a:r>
            <a:r>
              <a:rPr lang="hu-HU" smtClean="0"/>
              <a:t> </a:t>
            </a:r>
            <a:r>
              <a:rPr lang="hu-HU" smtClean="0">
                <a:solidFill>
                  <a:srgbClr val="00B050"/>
                </a:solidFill>
              </a:rPr>
              <a:t>06 </a:t>
            </a:r>
            <a:r>
              <a:rPr lang="hu-HU" smtClean="0"/>
              <a:t>- </a:t>
            </a:r>
            <a:r>
              <a:rPr lang="hu-HU" smtClean="0">
                <a:solidFill>
                  <a:srgbClr val="00B050"/>
                </a:solidFill>
              </a:rPr>
              <a:t>2023</a:t>
            </a:r>
            <a:endParaRPr lang="hu-HU">
              <a:solidFill>
                <a:srgbClr val="00B050"/>
              </a:solidFill>
            </a:endParaRPr>
          </a:p>
        </p:txBody>
      </p:sp>
      <p:pic>
        <p:nvPicPr>
          <p:cNvPr id="5" name="Picture 2" descr="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18" y="5586154"/>
            <a:ext cx="1030778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8428">
            <a:off x="8264627" y="3163950"/>
            <a:ext cx="3419475" cy="666750"/>
          </a:xfrm>
          <a:prstGeom prst="rect">
            <a:avLst/>
          </a:prstGeom>
        </p:spPr>
      </p:pic>
      <p:pic>
        <p:nvPicPr>
          <p:cNvPr id="8" name="Picture 4" descr="https://cdn.discordapp.com/attachments/1100872163763945532/1113509711535411240/green-approved-stamp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4590">
            <a:off x="4677520" y="2049601"/>
            <a:ext cx="2371899" cy="18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.discordapp.com/attachments/1100872163763945532/1113509711535411240/green-approved-stamp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86" y="3358055"/>
            <a:ext cx="1718858" cy="13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 descr="Approved PNG Transparent Images - PNG Al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88" y="3701807"/>
            <a:ext cx="2735580" cy="245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604488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275</TotalTime>
  <Words>198</Words>
  <Application>Microsoft Office PowerPoint</Application>
  <PresentationFormat>Szélesvásznú</PresentationFormat>
  <Paragraphs>46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</vt:lpstr>
      <vt:lpstr>Kondenzcsík</vt:lpstr>
      <vt:lpstr>Littersnap</vt:lpstr>
      <vt:lpstr>PowerPoint-bemutató</vt:lpstr>
      <vt:lpstr>PowerPoint-bemutató</vt:lpstr>
      <vt:lpstr>PowerPoint-bemutató</vt:lpstr>
      <vt:lpstr>The beginning</vt:lpstr>
      <vt:lpstr>THE CODING - COLLABORATION</vt:lpstr>
      <vt:lpstr>Personal Responsibilities</vt:lpstr>
      <vt:lpstr>Thank you so much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Litter snap</dc:title>
  <dc:creator>Computer</dc:creator>
  <cp:lastModifiedBy>Computer</cp:lastModifiedBy>
  <cp:revision>17</cp:revision>
  <dcterms:created xsi:type="dcterms:W3CDTF">2023-05-31T15:50:01Z</dcterms:created>
  <dcterms:modified xsi:type="dcterms:W3CDTF">2023-06-02T06:26:35Z</dcterms:modified>
</cp:coreProperties>
</file>